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57" r:id="rId6"/>
    <p:sldId id="261" r:id="rId7"/>
    <p:sldId id="260" r:id="rId8"/>
    <p:sldId id="263" r:id="rId9"/>
    <p:sldId id="265" r:id="rId10"/>
    <p:sldId id="269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F49C-D3D1-4DF2-AEC3-FA51A039BB01}" type="datetimeFigureOut">
              <a:rPr lang="ro-RO" smtClean="0"/>
              <a:t>19.06.2015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FB8-CE2D-4C6A-9A5F-82F269070B5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F49C-D3D1-4DF2-AEC3-FA51A039BB01}" type="datetimeFigureOut">
              <a:rPr lang="ro-RO" smtClean="0"/>
              <a:t>19.06.2015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FB8-CE2D-4C6A-9A5F-82F269070B5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F49C-D3D1-4DF2-AEC3-FA51A039BB01}" type="datetimeFigureOut">
              <a:rPr lang="ro-RO" smtClean="0"/>
              <a:t>19.06.2015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FB8-CE2D-4C6A-9A5F-82F269070B5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F49C-D3D1-4DF2-AEC3-FA51A039BB01}" type="datetimeFigureOut">
              <a:rPr lang="ro-RO" smtClean="0"/>
              <a:t>19.06.2015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FB8-CE2D-4C6A-9A5F-82F269070B5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F49C-D3D1-4DF2-AEC3-FA51A039BB01}" type="datetimeFigureOut">
              <a:rPr lang="ro-RO" smtClean="0"/>
              <a:t>19.06.2015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FB8-CE2D-4C6A-9A5F-82F269070B5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F49C-D3D1-4DF2-AEC3-FA51A039BB01}" type="datetimeFigureOut">
              <a:rPr lang="ro-RO" smtClean="0"/>
              <a:t>19.06.2015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FB8-CE2D-4C6A-9A5F-82F269070B5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F49C-D3D1-4DF2-AEC3-FA51A039BB01}" type="datetimeFigureOut">
              <a:rPr lang="ro-RO" smtClean="0"/>
              <a:t>19.06.2015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FB8-CE2D-4C6A-9A5F-82F269070B5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F49C-D3D1-4DF2-AEC3-FA51A039BB01}" type="datetimeFigureOut">
              <a:rPr lang="ro-RO" smtClean="0"/>
              <a:t>19.06.2015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FB8-CE2D-4C6A-9A5F-82F269070B5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F49C-D3D1-4DF2-AEC3-FA51A039BB01}" type="datetimeFigureOut">
              <a:rPr lang="ro-RO" smtClean="0"/>
              <a:t>19.06.2015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FB8-CE2D-4C6A-9A5F-82F269070B5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F49C-D3D1-4DF2-AEC3-FA51A039BB01}" type="datetimeFigureOut">
              <a:rPr lang="ro-RO" smtClean="0"/>
              <a:t>19.06.2015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FB8-CE2D-4C6A-9A5F-82F269070B5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F49C-D3D1-4DF2-AEC3-FA51A039BB01}" type="datetimeFigureOut">
              <a:rPr lang="ro-RO" smtClean="0"/>
              <a:t>19.06.2015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9FB8-CE2D-4C6A-9A5F-82F269070B5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3F49C-D3D1-4DF2-AEC3-FA51A039BB01}" type="datetimeFigureOut">
              <a:rPr lang="ro-RO" smtClean="0"/>
              <a:t>19.06.2015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9FB8-CE2D-4C6A-9A5F-82F269070B5E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1" dirty="0"/>
              <a:t>GOOD FOOD GOOD MOOD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rmAutofit fontScale="92500" lnSpcReduction="20000"/>
          </a:bodyPr>
          <a:lstStyle/>
          <a:p>
            <a:r>
              <a:rPr lang="ro-RO" b="1" dirty="0" smtClean="0"/>
              <a:t>5-14.06.2015</a:t>
            </a:r>
          </a:p>
          <a:p>
            <a:r>
              <a:rPr lang="ro-RO" b="1" dirty="0" smtClean="0"/>
              <a:t>Erasmus </a:t>
            </a:r>
            <a:r>
              <a:rPr lang="ro-RO" b="1" dirty="0"/>
              <a:t>+ </a:t>
            </a:r>
            <a:r>
              <a:rPr lang="ro-RO" b="1" dirty="0" smtClean="0"/>
              <a:t>K.A.1</a:t>
            </a:r>
          </a:p>
          <a:p>
            <a:r>
              <a:rPr lang="ro-RO" b="1" dirty="0" smtClean="0"/>
              <a:t>Schimb de tineret (Youth Exchange)</a:t>
            </a:r>
          </a:p>
          <a:p>
            <a:r>
              <a:rPr lang="ro-RO" b="1" dirty="0"/>
              <a:t>Nea </a:t>
            </a:r>
            <a:r>
              <a:rPr lang="ro-RO" b="1" dirty="0" smtClean="0"/>
              <a:t>Moudania, Grecia</a:t>
            </a:r>
            <a:endParaRPr lang="ro-R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oze\4_15iunie2015_grecia\altii\10687154_478355932316220_528404628383877556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11052"/>
            <a:ext cx="3960440" cy="5940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poze\4_15iunie2015_grecia\eu\activitati\IMG_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83" cy="6048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oze\4_15iunie2015_grecia\eu\activitati\IMG_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5"/>
            <a:ext cx="4128645" cy="3096344"/>
          </a:xfrm>
          <a:prstGeom prst="rect">
            <a:avLst/>
          </a:prstGeom>
          <a:noFill/>
        </p:spPr>
      </p:pic>
      <p:pic>
        <p:nvPicPr>
          <p:cNvPr id="8195" name="Picture 3" descr="E:\poze\4_15iunie2015_grecia\eu\activitati\IMG_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055790" cy="3041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avinia\Downloads\11119710_10207040923800641_615530168020766395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032448" cy="3024336"/>
          </a:xfrm>
          <a:prstGeom prst="rect">
            <a:avLst/>
          </a:prstGeom>
          <a:noFill/>
        </p:spPr>
      </p:pic>
      <p:pic>
        <p:nvPicPr>
          <p:cNvPr id="9219" name="Picture 3" descr="E:\poze\4_15iunie2015_grecia\eu\activitati\IMG_0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30970"/>
            <a:ext cx="4319880" cy="323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oze\4_15iunie2015_grecia\eu\activitati\IMG_0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1"/>
            <a:ext cx="4128645" cy="3096344"/>
          </a:xfrm>
          <a:prstGeom prst="rect">
            <a:avLst/>
          </a:prstGeom>
          <a:noFill/>
        </p:spPr>
      </p:pic>
      <p:pic>
        <p:nvPicPr>
          <p:cNvPr id="10243" name="Picture 3" descr="E:\poze\4_15iunie2015_grecia\eu\activitati\IMG_0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959775" cy="2969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vinia\Desktop\19787_10206763638828690_874444599824867869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392488" cy="6210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vinia\Downloads\11415520_10207040886999721_28831685060911449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480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oze\4_15iunie2015_grecia\eu\activitati\IMG_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03609" cy="622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i="1" dirty="0" smtClean="0"/>
              <a:t>Ţări participante</a:t>
            </a:r>
            <a:endParaRPr lang="ro-RO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 smtClean="0"/>
              <a:t>Armenia</a:t>
            </a:r>
          </a:p>
          <a:p>
            <a:r>
              <a:rPr lang="ro-RO" dirty="0" smtClean="0"/>
              <a:t>Grecia</a:t>
            </a:r>
          </a:p>
          <a:p>
            <a:r>
              <a:rPr lang="ro-RO" dirty="0" smtClean="0"/>
              <a:t>Italia</a:t>
            </a:r>
          </a:p>
          <a:p>
            <a:pPr algn="just"/>
            <a:r>
              <a:rPr lang="ro-RO" b="1" dirty="0" smtClean="0"/>
              <a:t>România</a:t>
            </a:r>
            <a:r>
              <a:rPr lang="ro-RO" dirty="0" smtClean="0"/>
              <a:t> (prof. Lavinia Vişan, elevii Stroe Andreea, Biriş Lorena, Oprea Georgiana, Ristea Ciprian, Ristea Octavian, Liceul Teoretic “I.L.Caragiale” Moreni </a:t>
            </a:r>
          </a:p>
          <a:p>
            <a:r>
              <a:rPr lang="ro-RO" dirty="0" smtClean="0"/>
              <a:t>Slovenia</a:t>
            </a:r>
          </a:p>
          <a:p>
            <a:r>
              <a:rPr lang="ro-RO" dirty="0" smtClean="0"/>
              <a:t>Spania</a:t>
            </a:r>
          </a:p>
          <a:p>
            <a:r>
              <a:rPr lang="ro-RO" dirty="0" smtClean="0"/>
              <a:t>1 lider + 5 participanţi (17-27 ani)</a:t>
            </a:r>
            <a:endParaRPr lang="ro-R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vinia\Desktop\11391762_395173734009750_672489420841134665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19919" cy="4511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Tematică: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o-RO" dirty="0" smtClean="0"/>
              <a:t>Acest schimb de tineret a prevăzut informare despre programul Erasmus+ şi despre Youthpass.</a:t>
            </a:r>
          </a:p>
          <a:p>
            <a:pPr algn="just"/>
            <a:r>
              <a:rPr lang="ro-RO" dirty="0" smtClean="0"/>
              <a:t>Temele activităţilor au fost: alegem carnea sau regimul vegetarian, recunoaşterea alimentelor,  jocuri de descoperire a oraşului şi Treasure hunting pentru a realiza piramida alimentelor, discuţii cu un nutriţionist, care ne este meniul zilnic şi ce ar trebui să consumăm, cum se realizează reciclarea alimentelor în fiecare ţară.</a:t>
            </a:r>
          </a:p>
          <a:p>
            <a:pPr algn="just"/>
            <a:r>
              <a:rPr lang="ro-RO" dirty="0" smtClean="0"/>
              <a:t>A avut loc şi o mini-olimpiada pe plajă.</a:t>
            </a:r>
            <a:endParaRPr lang="ro-R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vinia\Downloads\11292624_973855409313660_39407919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 smtClean="0"/>
              <a:t>Am şi pregătit mâncare pentru toţi participanţii:</a:t>
            </a:r>
            <a:br>
              <a:rPr lang="ro-RO" sz="2800" dirty="0" smtClean="0"/>
            </a:br>
            <a:r>
              <a:rPr lang="ro-RO" sz="2800" dirty="0" smtClean="0"/>
              <a:t>mămăligă cu brânză de burduf şi ciorbă de perişoare </a:t>
            </a:r>
            <a:endParaRPr lang="ro-RO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5" name="Picture 2" descr="E:\poze\4_15iunie2015_grecia\eu\ro\IMG_03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7170" name="Picture 2" descr="E:\poze\4_15iunie2015_grecia\eu\ro\IMG_0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535865" cy="3401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152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GOOD FOOD GOOD MOOD</vt:lpstr>
      <vt:lpstr>Slide 2</vt:lpstr>
      <vt:lpstr>Slide 3</vt:lpstr>
      <vt:lpstr>Slide 4</vt:lpstr>
      <vt:lpstr>Ţări participante</vt:lpstr>
      <vt:lpstr>Slide 6</vt:lpstr>
      <vt:lpstr>Tematică:</vt:lpstr>
      <vt:lpstr>Slide 8</vt:lpstr>
      <vt:lpstr>Am şi pregătit mâncare pentru toţi participanţii: mămăligă cu brânză de burduf şi ciorbă de perişoare 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FOOD GOOD MOOD</dc:title>
  <dc:creator>Lavinia</dc:creator>
  <cp:lastModifiedBy>Lavinia</cp:lastModifiedBy>
  <cp:revision>17</cp:revision>
  <dcterms:created xsi:type="dcterms:W3CDTF">2015-06-19T15:49:07Z</dcterms:created>
  <dcterms:modified xsi:type="dcterms:W3CDTF">2015-06-19T16:24:51Z</dcterms:modified>
</cp:coreProperties>
</file>